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66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67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382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0268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768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683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64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4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56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7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7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59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9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92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79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3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56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82F3-7857-4ED0-9BA2-23C40ED7EB5E}" type="datetimeFigureOut">
              <a:rPr lang="ru-RU" smtClean="0"/>
              <a:t>пн 26.04.21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94A0-3731-4762-9EEB-F07F296D3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84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A498D-4BD8-4351-935F-FEF289882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ЛАБОРАТОРНАЯ РАБОТА №2 «Управление версиями»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BF580A-1A3E-4849-9301-D5C6E7E80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Работу выполнил Саргсян Арам НПИбд 02-20</a:t>
            </a:r>
          </a:p>
          <a:p>
            <a:r>
              <a:rPr lang="ru-RU" dirty="0"/>
              <a:t>Москва 2021</a:t>
            </a:r>
          </a:p>
        </p:txBody>
      </p:sp>
    </p:spTree>
    <p:extLst>
      <p:ext uri="{BB962C8B-B14F-4D97-AF65-F5344CB8AC3E}">
        <p14:creationId xmlns:p14="http://schemas.microsoft.com/office/powerpoint/2010/main" val="205714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2D2C3-553C-4394-B070-8664009E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91853"/>
            <a:ext cx="10353761" cy="53544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3600" b="1" i="0" kern="50" dirty="0">
                <a:effectLst/>
                <a:latin typeface="Times New Roman" panose="02020603050405020304" pitchFamily="18" charset="0"/>
                <a:ea typeface="Droid Sans Fallback"/>
                <a:cs typeface="FreeSans"/>
              </a:rPr>
              <a:t>Цель:</a:t>
            </a:r>
            <a:r>
              <a:rPr lang="ru-RU" sz="3600" i="1" kern="50" dirty="0">
                <a:effectLst/>
                <a:latin typeface="Times New Roman" panose="02020603050405020304" pitchFamily="18" charset="0"/>
                <a:ea typeface="Droid Sans Fallback"/>
                <a:cs typeface="FreeSans"/>
              </a:rPr>
              <a:t> </a:t>
            </a:r>
            <a:r>
              <a:rPr lang="ru-RU" sz="3600" b="0" i="1" kern="50" dirty="0">
                <a:effectLst/>
                <a:latin typeface="Times New Roman" panose="02020603050405020304" pitchFamily="18" charset="0"/>
                <a:ea typeface="Droid Sans Fallback"/>
                <a:cs typeface="FreeSans"/>
              </a:rPr>
              <a:t>изучить идеологию и применение средств контроля версий</a:t>
            </a:r>
            <a:br>
              <a:rPr lang="ru-RU" sz="3200" b="0" i="1" kern="50" dirty="0">
                <a:effectLst/>
                <a:latin typeface="Liberation Serif"/>
                <a:ea typeface="Droid Sans Fallback"/>
                <a:cs typeface="FreeSans"/>
              </a:rPr>
            </a:br>
            <a:r>
              <a:rPr lang="ru-RU" sz="3600" b="0" i="1" kern="50" dirty="0">
                <a:effectLst/>
                <a:latin typeface="Times New Roman" panose="02020603050405020304" pitchFamily="18" charset="0"/>
                <a:ea typeface="Droid Sans Fallback"/>
                <a:cs typeface="FreeSans"/>
              </a:rPr>
              <a:t> </a:t>
            </a:r>
            <a:br>
              <a:rPr lang="ru-RU" sz="3200" b="0" i="1" kern="50" dirty="0">
                <a:effectLst/>
                <a:latin typeface="Liberation Serif"/>
                <a:ea typeface="Droid Sans Fallback"/>
                <a:cs typeface="FreeSans"/>
              </a:rPr>
            </a:br>
            <a:endParaRPr lang="ru-RU" b="0" i="1" dirty="0"/>
          </a:p>
        </p:txBody>
      </p:sp>
    </p:spTree>
    <p:extLst>
      <p:ext uri="{BB962C8B-B14F-4D97-AF65-F5344CB8AC3E}">
        <p14:creationId xmlns:p14="http://schemas.microsoft.com/office/powerpoint/2010/main" val="45592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D7C4A4-711B-4911-A8F2-4D9DE14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9" y="902639"/>
            <a:ext cx="5652442" cy="48349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EE7C4-30BE-4AB0-B283-C7F8ACF7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85D2B6-5465-49E0-BF36-D116E4726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9B02EA-56A8-48A5-8399-BBC73A0E96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14416" y="902639"/>
            <a:ext cx="5652442" cy="48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4774B4-B231-4D6A-8929-CD33D79E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126528"/>
            <a:ext cx="5426764" cy="15601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C7108F-C0A0-4104-9A99-70EAF4F56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9" y="1667392"/>
            <a:ext cx="5426764" cy="12210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36CE13-A650-46CC-BFAC-E0574118E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040704"/>
            <a:ext cx="5426764" cy="26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34A50F-934D-4BCF-BAD3-04E68D0CC2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1525322"/>
            <a:ext cx="5127751" cy="3807355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2" name="Рисунок 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7C39E0-019A-4BB5-8977-CBEF3628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83" y="2318804"/>
            <a:ext cx="5133849" cy="222038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040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FB8A4B-C38B-46C5-90C5-AB12430DD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293" y="333466"/>
            <a:ext cx="6176987" cy="23027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0D9A0-89C5-4E16-AF20-A458A580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76" y="2747142"/>
            <a:ext cx="5511262" cy="33287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42A0C5-C9A7-40EF-AFE4-B69DA90A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247" y="3027582"/>
            <a:ext cx="5255207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B7803-84B0-4083-B815-EE540E1C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822576" cy="5536676"/>
          </a:xfrm>
        </p:spPr>
        <p:txBody>
          <a:bodyPr>
            <a:normAutofit/>
          </a:bodyPr>
          <a:lstStyle/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ru-RU" sz="4800" b="1" i="0" kern="50" dirty="0">
                <a:effectLst/>
                <a:latin typeface="Times New Roman" panose="02020603050405020304" pitchFamily="18" charset="0"/>
                <a:ea typeface="Droid Sans Fallback"/>
                <a:cs typeface="FreeSans"/>
              </a:rPr>
              <a:t>Вывод: </a:t>
            </a:r>
            <a:br>
              <a:rPr lang="ru-RU" sz="4800" i="1" kern="50" dirty="0">
                <a:effectLst/>
                <a:latin typeface="Liberation Serif"/>
                <a:ea typeface="Droid Sans Fallback"/>
                <a:cs typeface="FreeSans"/>
              </a:rPr>
            </a:br>
            <a:r>
              <a:rPr lang="ru-RU" sz="4800" i="0" kern="50" dirty="0">
                <a:effectLst/>
                <a:latin typeface="Times New Roman" panose="02020603050405020304" pitchFamily="18" charset="0"/>
                <a:ea typeface="Droid Sans Fallback"/>
                <a:cs typeface="FreeSans"/>
              </a:rPr>
              <a:t>Я изучил идеологию и применение средств контроля версий.</a:t>
            </a:r>
            <a:br>
              <a:rPr lang="ru-RU" sz="4800" i="1" kern="50" dirty="0">
                <a:effectLst/>
                <a:latin typeface="Liberation Serif"/>
                <a:ea typeface="Droid Sans Fallback"/>
                <a:cs typeface="FreeSans"/>
              </a:rPr>
            </a:b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174499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</Words>
  <Application>Microsoft Office PowerPoint</Application>
  <PresentationFormat>Широкоэкранный</PresentationFormat>
  <Paragraphs>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Bookman Old Style</vt:lpstr>
      <vt:lpstr>Liberation Serif</vt:lpstr>
      <vt:lpstr>Rockwell</vt:lpstr>
      <vt:lpstr>Times New Roman</vt:lpstr>
      <vt:lpstr>Damask</vt:lpstr>
      <vt:lpstr>ЛАБОРАТОРНАЯ РАБОТА №2 «Управление версиями»</vt:lpstr>
      <vt:lpstr>Цель: изучить идеологию и применение средств контроля версий   </vt:lpstr>
      <vt:lpstr> </vt:lpstr>
      <vt:lpstr>Презентация PowerPoint</vt:lpstr>
      <vt:lpstr>Презентация PowerPoint</vt:lpstr>
      <vt:lpstr>Презентация PowerPoint</vt:lpstr>
      <vt:lpstr>Вывод:  Я изучил идеологию и применение средств контроля версий.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№2 «Управление версиями»</dc:title>
  <dc:creator>Саргсян Арам Грачьяевич</dc:creator>
  <cp:lastModifiedBy>Саргсян Арам Грачьяевич</cp:lastModifiedBy>
  <cp:revision>1</cp:revision>
  <dcterms:created xsi:type="dcterms:W3CDTF">2021-04-26T14:54:50Z</dcterms:created>
  <dcterms:modified xsi:type="dcterms:W3CDTF">2021-04-26T15:00:22Z</dcterms:modified>
</cp:coreProperties>
</file>